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28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Прямоугольник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Прямоугольник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Равнобедренный треугольник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Равнобедренный треугольник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Равнобедренный треугольник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22.04.2021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Прямая соединительная линия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Прямая соединительная линия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Равнобедренный треугольник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1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622" y="836712"/>
            <a:ext cx="7415354" cy="494461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16599"/>
            <a:ext cx="8229600" cy="2942327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966787" y="2430462"/>
            <a:ext cx="7210425" cy="25146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52525" y="2268537"/>
            <a:ext cx="6838950" cy="283845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19275" y="1711325"/>
            <a:ext cx="5505450" cy="3952875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1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628775" y="1687512"/>
            <a:ext cx="5886450" cy="40005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1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076880"/>
            <a:ext cx="8229600" cy="3221764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Повестка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476672"/>
            <a:ext cx="7670323" cy="558757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shot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676663" cy="60885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8363312" cy="54006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3153" y="548680"/>
            <a:ext cx="8750847" cy="4837867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541974"/>
            <a:ext cx="8229600" cy="2291576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5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772816"/>
            <a:ext cx="8229600" cy="3816145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6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755576" y="548680"/>
            <a:ext cx="7705606" cy="4937125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Screenshot_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2348880"/>
            <a:ext cx="8229600" cy="101990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чальная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Начальная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Начальная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86</TotalTime>
  <Words>0</Words>
  <Application>Microsoft Office PowerPoint</Application>
  <PresentationFormat>Экран (4:3)</PresentationFormat>
  <Paragraphs>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Начальная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ППЗ</dc:creator>
  <cp:lastModifiedBy>ППЗ</cp:lastModifiedBy>
  <cp:revision>11</cp:revision>
  <dcterms:created xsi:type="dcterms:W3CDTF">2021-04-22T04:23:59Z</dcterms:created>
  <dcterms:modified xsi:type="dcterms:W3CDTF">2021-04-22T06:00:20Z</dcterms:modified>
</cp:coreProperties>
</file>